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77515" y="-5518662"/>
            <a:ext cx="24274782" cy="18175743"/>
            <a:chOff x="-3677515" y="-5518662"/>
            <a:chExt cx="24274782" cy="18175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77515" y="-5518662"/>
              <a:ext cx="24274782" cy="181757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5422" y="2673703"/>
            <a:ext cx="15782239" cy="44417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0621" y="5991288"/>
            <a:ext cx="10558092" cy="10852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2363" y="8636658"/>
            <a:ext cx="3811740" cy="559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0235" y="1826651"/>
            <a:ext cx="4570622" cy="6171429"/>
            <a:chOff x="2920235" y="1826651"/>
            <a:chExt cx="457062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320000">
              <a:off x="2920235" y="1826651"/>
              <a:ext cx="457062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3846" y="1600125"/>
            <a:ext cx="4019421" cy="28579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4164" y="2005355"/>
            <a:ext cx="5409992" cy="1091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20785" y="7397983"/>
            <a:ext cx="12873371" cy="3202251"/>
            <a:chOff x="-1620785" y="7397983"/>
            <a:chExt cx="12873371" cy="32022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20000">
              <a:off x="-1620785" y="7397983"/>
              <a:ext cx="12873371" cy="320225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4164" y="3441450"/>
            <a:ext cx="4996138" cy="10882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4164" y="4696650"/>
            <a:ext cx="4263508" cy="1077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4164" y="5938107"/>
            <a:ext cx="2203978" cy="10846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012" y="3819289"/>
            <a:ext cx="3794809" cy="5298163"/>
            <a:chOff x="791012" y="3819289"/>
            <a:chExt cx="3794809" cy="5298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012" y="3819289"/>
              <a:ext cx="3794809" cy="52981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335" y="7032219"/>
            <a:ext cx="6137411" cy="28377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299" y="1027011"/>
            <a:ext cx="8328273" cy="16884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4114" y="2026421"/>
            <a:ext cx="9509047" cy="5170896"/>
            <a:chOff x="7454114" y="2026421"/>
            <a:chExt cx="9509047" cy="51708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4114" y="2026421"/>
              <a:ext cx="9509047" cy="51708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1822" y="7423866"/>
            <a:ext cx="10102009" cy="16863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68242" y="1767380"/>
            <a:ext cx="2025503" cy="544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233" y="443959"/>
            <a:ext cx="3659271" cy="12114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047" y="2090801"/>
            <a:ext cx="9592488" cy="16884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193" y="4341315"/>
            <a:ext cx="9992810" cy="1686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190" y="6647582"/>
            <a:ext cx="16569526" cy="16900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233" y="443959"/>
            <a:ext cx="4239202" cy="12113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803" y="1906315"/>
            <a:ext cx="10519310" cy="1117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2516" y="3454560"/>
            <a:ext cx="11607008" cy="6298002"/>
            <a:chOff x="402516" y="3454560"/>
            <a:chExt cx="11607008" cy="62980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516" y="3454560"/>
              <a:ext cx="11607008" cy="62980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7334" y="3451468"/>
            <a:ext cx="3748553" cy="28477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7334" y="6814001"/>
            <a:ext cx="2864899" cy="28477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5132" y="217931"/>
            <a:ext cx="10029365" cy="450946"/>
            <a:chOff x="9125132" y="217931"/>
            <a:chExt cx="10029365" cy="450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">
              <a:off x="9125132" y="217931"/>
              <a:ext cx="10029365" cy="450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233" y="443959"/>
            <a:ext cx="6291513" cy="1211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5247" y="2590517"/>
            <a:ext cx="11687331" cy="6182913"/>
            <a:chOff x="435247" y="2590517"/>
            <a:chExt cx="11687331" cy="6182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04851" y="-97373"/>
              <a:ext cx="23374662" cy="123658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47" y="2590517"/>
              <a:ext cx="11687331" cy="61829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8858" y="2595792"/>
            <a:ext cx="5662802" cy="39781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9534" y="8943350"/>
            <a:ext cx="2951940" cy="544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5132" y="217931"/>
            <a:ext cx="10029365" cy="450946"/>
            <a:chOff x="9125132" y="217931"/>
            <a:chExt cx="10029365" cy="450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">
              <a:off x="9125132" y="217931"/>
              <a:ext cx="10029365" cy="450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233" y="443959"/>
            <a:ext cx="3039716" cy="1211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516" y="2655880"/>
            <a:ext cx="5511810" cy="6821716"/>
            <a:chOff x="402516" y="2655880"/>
            <a:chExt cx="5511810" cy="68217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516" y="2655880"/>
              <a:ext cx="5511810" cy="68217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909" y="9613969"/>
            <a:ext cx="2074077" cy="5426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2730" y="590663"/>
            <a:ext cx="6143855" cy="11134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9249" y="2610163"/>
            <a:ext cx="10055991" cy="11170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1747" y="4738383"/>
            <a:ext cx="5207813" cy="28307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1747" y="3931790"/>
            <a:ext cx="702882" cy="5389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6573" y="4719334"/>
            <a:ext cx="6099025" cy="4554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233" y="443959"/>
            <a:ext cx="2939008" cy="12113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716" y="2099540"/>
            <a:ext cx="8555349" cy="3637981"/>
            <a:chOff x="606716" y="2099540"/>
            <a:chExt cx="8555349" cy="3637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716" y="2099540"/>
              <a:ext cx="8555349" cy="36379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003" y="6036230"/>
            <a:ext cx="6952203" cy="39802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25132" y="217931"/>
            <a:ext cx="10029365" cy="450946"/>
            <a:chOff x="9125132" y="217931"/>
            <a:chExt cx="10029365" cy="4509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">
              <a:off x="9125132" y="217931"/>
              <a:ext cx="10029365" cy="4509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2166" y="1575378"/>
            <a:ext cx="7774177" cy="2832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2192" y="5026477"/>
            <a:ext cx="7418596" cy="3981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9255" y="3679167"/>
            <a:ext cx="9533240" cy="29786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83883" y="9100723"/>
            <a:ext cx="10839856" cy="450946"/>
            <a:chOff x="-1783883" y="9100723"/>
            <a:chExt cx="10839856" cy="4509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0000">
              <a:off x="-1783883" y="9100723"/>
              <a:ext cx="10839856" cy="450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3819" y="9331566"/>
            <a:ext cx="8843513" cy="417435"/>
            <a:chOff x="-433819" y="9331566"/>
            <a:chExt cx="8843513" cy="4174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80000">
              <a:off x="-433819" y="9331566"/>
              <a:ext cx="8843513" cy="417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9380" y="1538081"/>
            <a:ext cx="10839856" cy="450946"/>
            <a:chOff x="10479380" y="1538081"/>
            <a:chExt cx="10839856" cy="4509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10479380" y="1538081"/>
              <a:ext cx="10839856" cy="450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73615" y="703551"/>
            <a:ext cx="8843513" cy="417435"/>
            <a:chOff x="11673615" y="703551"/>
            <a:chExt cx="8843513" cy="417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11673615" y="703551"/>
              <a:ext cx="8843513" cy="417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2022-04-02T22:57:26Z</dcterms:created>
  <dcterms:modified xsi:type="dcterms:W3CDTF">2022-04-02T22:57:26Z</dcterms:modified>
</cp:coreProperties>
</file>